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1" r:id="rId1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2022. 08. 29.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2022. 08. 29.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2022. 08. 29.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2022. 08. 29.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2022. 08. 29.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2022. 08. 29.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2022. 08. 29.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2022. 08. 29.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2022. 08. 29.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2022. 08. 29.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2022. 08. 29.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BD310-6AB6-4A58-BED7-EC22C701D454}" type="datetimeFigureOut">
              <a:rPr lang="hu-HU" smtClean="0"/>
              <a:pPr/>
              <a:t>2022. 08. 29.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u-HU" sz="5400" b="1" dirty="0" smtClean="0">
                <a:solidFill>
                  <a:srgbClr val="000080"/>
                </a:solidFill>
              </a:rPr>
              <a:t>A sarokreflektor működése</a:t>
            </a:r>
            <a:endParaRPr lang="hu-HU" sz="5400" b="1" dirty="0">
              <a:solidFill>
                <a:srgbClr val="00008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000080"/>
                </a:solidFill>
              </a:rPr>
              <a:t>A sarokreflektor működése</a:t>
            </a:r>
            <a:endParaRPr lang="hu-HU" b="1" dirty="0">
              <a:solidFill>
                <a:srgbClr val="00008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000" y="1638000"/>
            <a:ext cx="8640000" cy="5220000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A sarokreflektor három, egymásra merőleges, egymáshoz rögzített tükörből áll</a:t>
            </a:r>
            <a:r>
              <a:rPr lang="hu-HU" dirty="0" smtClean="0"/>
              <a:t>.</a:t>
            </a:r>
          </a:p>
          <a:p>
            <a:pPr algn="just"/>
            <a:r>
              <a:rPr lang="hu-HU" dirty="0" smtClean="0"/>
              <a:t>Vizsgáljuk meg, milyen a beeső fénysugárhoz képest a sarokreflektorról visszaverődő fénysugár iránya, ha a sugár mindhárom lapról egyszer-egyszer verődik vissza!</a:t>
            </a:r>
          </a:p>
          <a:p>
            <a:pPr algn="just"/>
            <a:r>
              <a:rPr lang="hu-HU" dirty="0" smtClean="0"/>
              <a:t>A fénysugarak irányát vizsgáljuk egy olyan koordináta-rendszerben, melynek tengelyei egybeesnek a tükrök síkjának metszésvonalaival.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sarokreflektor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sarokreflektor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sarokreflektor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sarokreflektor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sarokreflektor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sarokreflektor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sarokreflektor_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sarokreflektor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arokreflektor_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sarokreflektor_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sarokreflektor_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000080"/>
                </a:solidFill>
              </a:rPr>
              <a:t>A sarokreflektor működése</a:t>
            </a:r>
            <a:endParaRPr lang="hu-HU" b="1" dirty="0">
              <a:solidFill>
                <a:srgbClr val="00008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000" y="1638000"/>
            <a:ext cx="8640000" cy="5220000"/>
          </a:xfrm>
        </p:spPr>
        <p:txBody>
          <a:bodyPr>
            <a:normAutofit/>
          </a:bodyPr>
          <a:lstStyle/>
          <a:p>
            <a:pPr algn="just"/>
            <a:r>
              <a:rPr lang="hu-HU" dirty="0" smtClean="0"/>
              <a:t>Ha tehát a sarokreflektorra beeső fénysugár mindhárom lapról egyszer-egyszer verődik vissza, akkor a kilépő fénysugár iránya éppen ellentétes lesz a beeső sugár irányával.</a:t>
            </a:r>
          </a:p>
          <a:p>
            <a:pPr algn="just"/>
            <a:r>
              <a:rPr lang="hu-HU" dirty="0" smtClean="0"/>
              <a:t>Emiatt a sarokreflektorra beeső és az onnan visszaverődő fénysugár  párhuzamos lesz egymással.</a:t>
            </a:r>
          </a:p>
          <a:p>
            <a:pPr algn="just"/>
            <a:r>
              <a:rPr lang="hu-HU" dirty="0" smtClean="0"/>
              <a:t>A sarokreflektor tehát a fényforrásról jövő fényt mindiga a fényforrás felé veri vissza.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000080"/>
                </a:solidFill>
              </a:rPr>
              <a:t>A sarokreflektor működése</a:t>
            </a:r>
            <a:endParaRPr lang="hu-HU" b="1" dirty="0">
              <a:solidFill>
                <a:srgbClr val="00008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000" y="5157192"/>
            <a:ext cx="8640000" cy="1700808"/>
          </a:xfrm>
        </p:spPr>
        <p:txBody>
          <a:bodyPr>
            <a:normAutofit/>
          </a:bodyPr>
          <a:lstStyle/>
          <a:p>
            <a:pPr marL="3175" indent="-3175" algn="just">
              <a:buNone/>
            </a:pPr>
            <a:r>
              <a:rPr lang="hu-HU" dirty="0" smtClean="0"/>
              <a:t>A sarokreflektor a fényképezőgép lencséjének a közepéről kiinduló fényt ugyanide veri vissza, ezért a lencse éppen a tükrök metszéspontjában látható.</a:t>
            </a:r>
            <a:endParaRPr lang="hu-HU" dirty="0" smtClean="0"/>
          </a:p>
        </p:txBody>
      </p:sp>
      <p:pic>
        <p:nvPicPr>
          <p:cNvPr id="4" name="Kép 3" descr="IMG_99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9956" y="1365108"/>
            <a:ext cx="5400000" cy="360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IMG_99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71500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IMG_99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71500" y="0"/>
            <a:ext cx="1028700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000080"/>
                </a:solidFill>
              </a:rPr>
              <a:t>A sarokreflektor működése</a:t>
            </a:r>
            <a:endParaRPr lang="hu-HU" b="1" dirty="0">
              <a:solidFill>
                <a:srgbClr val="00008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000" y="2708920"/>
            <a:ext cx="8640000" cy="41490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dirty="0" smtClean="0"/>
              <a:t>Összeállította</a:t>
            </a:r>
          </a:p>
          <a:p>
            <a:pPr marL="0" indent="0" algn="ctr">
              <a:buNone/>
            </a:pPr>
            <a:r>
              <a:rPr lang="hu-HU" b="1" dirty="0" smtClean="0">
                <a:solidFill>
                  <a:srgbClr val="000080"/>
                </a:solidFill>
              </a:rPr>
              <a:t>Zátonyi </a:t>
            </a:r>
            <a:r>
              <a:rPr lang="hu-HU" b="1" dirty="0">
                <a:solidFill>
                  <a:srgbClr val="000080"/>
                </a:solidFill>
              </a:rPr>
              <a:t>S</a:t>
            </a:r>
            <a:r>
              <a:rPr lang="hu-HU" b="1" dirty="0" smtClean="0">
                <a:solidFill>
                  <a:srgbClr val="000080"/>
                </a:solidFill>
              </a:rPr>
              <a:t>ándor, (ifj.)</a:t>
            </a:r>
          </a:p>
          <a:p>
            <a:pPr marL="0" indent="0" algn="ctr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dirty="0" err="1" smtClean="0"/>
              <a:t>Béékéscsaba</a:t>
            </a:r>
            <a:endParaRPr lang="hu-HU" dirty="0" smtClean="0"/>
          </a:p>
          <a:p>
            <a:pPr marL="0" indent="0" algn="ctr">
              <a:buNone/>
            </a:pPr>
            <a:r>
              <a:rPr lang="hu-HU" dirty="0" smtClean="0"/>
              <a:t>2022.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150</Words>
  <Application>Microsoft Office PowerPoint</Application>
  <PresentationFormat>Diavetítés a képernyőre (4:3 oldalarány)</PresentationFormat>
  <Paragraphs>17</Paragraphs>
  <Slides>18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19" baseType="lpstr">
      <vt:lpstr>Office-téma</vt:lpstr>
      <vt:lpstr>A sarokreflektor működése</vt:lpstr>
      <vt:lpstr>A sarokreflektor működése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A sarokreflektor működése</vt:lpstr>
      <vt:lpstr>A sarokreflektor működése</vt:lpstr>
      <vt:lpstr>16. dia</vt:lpstr>
      <vt:lpstr>17. dia</vt:lpstr>
      <vt:lpstr>A sarokreflektor működése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sarokreflektor működése</dc:title>
  <dc:creator>User</dc:creator>
  <cp:lastModifiedBy>User</cp:lastModifiedBy>
  <cp:revision>19</cp:revision>
  <dcterms:created xsi:type="dcterms:W3CDTF">2022-08-28T18:53:39Z</dcterms:created>
  <dcterms:modified xsi:type="dcterms:W3CDTF">2022-08-29T06:41:53Z</dcterms:modified>
</cp:coreProperties>
</file>